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87" r:id="rId2"/>
    <p:sldId id="288" r:id="rId3"/>
    <p:sldId id="290" r:id="rId4"/>
    <p:sldId id="292" r:id="rId5"/>
    <p:sldId id="294" r:id="rId6"/>
    <p:sldId id="296" r:id="rId7"/>
    <p:sldId id="297" r:id="rId8"/>
    <p:sldId id="298" r:id="rId9"/>
    <p:sldId id="299" r:id="rId10"/>
    <p:sldId id="300" r:id="rId11"/>
    <p:sldId id="301" r:id="rId12"/>
    <p:sldId id="303" r:id="rId13"/>
    <p:sldId id="304" r:id="rId14"/>
    <p:sldId id="305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0" r:id="rId12"/>
    <p:sldLayoutId id="2147483664" r:id="rId13"/>
    <p:sldLayoutId id="2147483652" r:id="rId14"/>
    <p:sldLayoutId id="2147483653" r:id="rId15"/>
    <p:sldLayoutId id="2147483654" r:id="rId16"/>
    <p:sldLayoutId id="2147483656" r:id="rId17"/>
    <p:sldLayoutId id="2147483660" r:id="rId18"/>
    <p:sldLayoutId id="2147483661" r:id="rId19"/>
    <p:sldLayoutId id="2147483657" r:id="rId20"/>
    <p:sldLayoutId id="2147483658" r:id="rId21"/>
    <p:sldLayoutId id="2147483659" r:id="rId22"/>
    <p:sldLayoutId id="2147483662" r:id="rId23"/>
    <p:sldLayoutId id="2147483663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2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843329-97DE-4D85-A2C3-78512BD7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25"/>
            <a:ext cx="12191998" cy="2667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772590-04C3-4A8B-9707-AAFD1A3C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6525"/>
            <a:ext cx="12191999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87196A-2CF8-4418-85D1-4C308BAE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87"/>
            <a:ext cx="12192000" cy="29596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AA36A5-F8BE-4EA4-8602-3EBAB8DB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3700"/>
            <a:ext cx="12192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2FDDD2-E9D8-4749-9B32-E67AA0D2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625"/>
            <a:ext cx="12192000" cy="18950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FA1B4D-6C0B-4477-98AA-414F870E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7687"/>
            <a:ext cx="12192000" cy="24607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F68AE8-D467-4549-BCF8-A5A569B6B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22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831FCA-DBE6-4091-AC78-AA883521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336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D43AB6-4462-4E44-A519-96F481A1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675"/>
            <a:ext cx="12191999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07A8DB-D263-426C-9809-CC561F0E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" y="0"/>
            <a:ext cx="12139655" cy="3429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614951-401A-40B5-B698-6D3BDB20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" y="3429000"/>
            <a:ext cx="12139654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678FFC-2ABE-4068-9630-0CD79B0D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648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19816A2-FFE9-4CA5-8FCA-FD800E2E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" y="-92765"/>
            <a:ext cx="6057858" cy="67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772C33-782C-4F94-A9D3-A36BD30D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6648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CC85A8-6E84-4F34-815A-55558C9A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" y="0"/>
            <a:ext cx="6015058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8836E1A-9761-470F-AF58-E8160817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648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00C38C-DDB6-4D90-A9C8-F8EC1497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8DC551-0539-449C-B4E7-8866194D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4" y="0"/>
            <a:ext cx="5788301" cy="6648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88E1B5-0CB3-44EF-AE13-840F1E0A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5" y="-1"/>
            <a:ext cx="6308035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8555BED-02C6-4906-9DDE-72F84696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6400800" cy="6648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4A1704-9F04-4CF1-A6C5-532AC9C2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047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3FE669-AE3B-4C40-A77F-C081ABAC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E9AEB7-7F7E-4425-954C-EB450D1C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12191998" cy="17625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C9E99C-5143-462B-83FB-5B3C8AAF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540"/>
            <a:ext cx="12191999" cy="48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3B20425-EBA4-4975-AA43-7AAF6CFDDBE7}"/>
              </a:ext>
            </a:extLst>
          </p:cNvPr>
          <p:cNvSpPr txBox="1"/>
          <p:nvPr/>
        </p:nvSpPr>
        <p:spPr>
          <a:xfrm>
            <a:off x="3390942" y="209550"/>
            <a:ext cx="5410116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75301C-41AC-4D7E-845C-7D029167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26636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8F8733-2E7C-41C9-9529-4991BD84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687"/>
            <a:ext cx="12192000" cy="39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9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54</cp:revision>
  <dcterms:created xsi:type="dcterms:W3CDTF">2021-01-29T11:30:57Z</dcterms:created>
  <dcterms:modified xsi:type="dcterms:W3CDTF">2021-12-01T20:03:26Z</dcterms:modified>
</cp:coreProperties>
</file>